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953000"/>
          </a:xfrm>
        </p:spPr>
        <p:txBody>
          <a:bodyPr/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GENERAL ENGLISH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FIRST YEAR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ODD SEMESTER (2016-17)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POETRY</a:t>
            </a:r>
            <a:endParaRPr lang="en-IN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29200"/>
            <a:ext cx="9144000" cy="1600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JOHN MILTON’ S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ON HIS BLINDNESS</a:t>
            </a:r>
            <a:endParaRPr lang="en-IN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49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63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Political, historical and social background of john </a:t>
            </a:r>
            <a:r>
              <a:rPr lang="en-US" dirty="0" err="1" smtClean="0"/>
              <a:t>milton</a:t>
            </a:r>
            <a:r>
              <a:rPr lang="en-US" dirty="0" smtClean="0"/>
              <a:t> (1608-1674)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974592" cy="5257800"/>
          </a:xfrm>
        </p:spPr>
        <p:txBody>
          <a:bodyPr/>
          <a:lstStyle/>
          <a:p>
            <a:r>
              <a:rPr lang="en-US" dirty="0" smtClean="0"/>
              <a:t>Born in James I ruling period (1603-1625)</a:t>
            </a:r>
          </a:p>
          <a:p>
            <a:r>
              <a:rPr lang="en-US" dirty="0" smtClean="0"/>
              <a:t>Revolted against his son Charles I’s freaky ruling (1625-49)</a:t>
            </a:r>
          </a:p>
          <a:p>
            <a:r>
              <a:rPr lang="en-US" dirty="0" smtClean="0"/>
              <a:t>Supported Commonwealth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 smtClean="0"/>
              <a:t>Oliver Cromwell</a:t>
            </a:r>
          </a:p>
          <a:p>
            <a:r>
              <a:rPr lang="en-US" dirty="0" smtClean="0"/>
              <a:t>Published political pamphlets against Charles I</a:t>
            </a:r>
            <a:endParaRPr lang="en-IN" dirty="0"/>
          </a:p>
        </p:txBody>
      </p:sp>
      <p:pic>
        <p:nvPicPr>
          <p:cNvPr id="1026" name="Picture 2" descr="C:\Users\Welcome\Desktop\milton_360x4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1600200"/>
            <a:ext cx="4241261" cy="52577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ransition advTm="5494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63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Political, historical and social background of john </a:t>
            </a:r>
            <a:r>
              <a:rPr lang="en-US" dirty="0" err="1" smtClean="0"/>
              <a:t>milton</a:t>
            </a:r>
            <a:r>
              <a:rPr lang="en-US" dirty="0" smtClean="0"/>
              <a:t> (1608-1674)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447800"/>
            <a:ext cx="4953000" cy="5410200"/>
          </a:xfrm>
        </p:spPr>
        <p:txBody>
          <a:bodyPr>
            <a:noAutofit/>
          </a:bodyPr>
          <a:lstStyle/>
          <a:p>
            <a:r>
              <a:rPr lang="en-US" dirty="0" smtClean="0"/>
              <a:t>Got involved in political controversies</a:t>
            </a:r>
          </a:p>
          <a:p>
            <a:r>
              <a:rPr lang="en-US" dirty="0" smtClean="0"/>
              <a:t>Oliver Cromwell hanged Charles I to death and usurped his power</a:t>
            </a:r>
          </a:p>
          <a:p>
            <a:r>
              <a:rPr lang="en-US" dirty="0" smtClean="0"/>
              <a:t>Milton an expert of Latin, Greek, Hebrew, French and Italian languages apart from English</a:t>
            </a:r>
          </a:p>
          <a:p>
            <a:r>
              <a:rPr lang="en-US" dirty="0" smtClean="0"/>
              <a:t>Appointed as a Latin </a:t>
            </a:r>
            <a:r>
              <a:rPr lang="en-US" dirty="0" smtClean="0"/>
              <a:t>Secretary by Oliver Cromwell in his court</a:t>
            </a:r>
            <a:endParaRPr lang="en-IN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3657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706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63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Political, historical and social background of john </a:t>
            </a:r>
            <a:r>
              <a:rPr lang="en-US" dirty="0" err="1" smtClean="0"/>
              <a:t>milton</a:t>
            </a:r>
            <a:r>
              <a:rPr lang="en-US" dirty="0" smtClean="0"/>
              <a:t> (1608-1674)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1447800"/>
            <a:ext cx="5334000" cy="5410200"/>
          </a:xfrm>
        </p:spPr>
        <p:txBody>
          <a:bodyPr>
            <a:noAutofit/>
          </a:bodyPr>
          <a:lstStyle/>
          <a:p>
            <a:r>
              <a:rPr lang="en-US" dirty="0" smtClean="0"/>
              <a:t>Religious poet</a:t>
            </a:r>
          </a:p>
          <a:p>
            <a:r>
              <a:rPr lang="en-US" dirty="0" smtClean="0"/>
              <a:t>Puritan</a:t>
            </a:r>
          </a:p>
          <a:p>
            <a:r>
              <a:rPr lang="en-US" dirty="0" smtClean="0"/>
              <a:t>Became blind at his 45</a:t>
            </a:r>
          </a:p>
          <a:p>
            <a:r>
              <a:rPr lang="en-US" dirty="0" smtClean="0"/>
              <a:t>Imprisoned by Charles II who restored the monarchy in 1660</a:t>
            </a:r>
          </a:p>
          <a:p>
            <a:r>
              <a:rPr lang="en-US" dirty="0" smtClean="0"/>
              <a:t>Called “The Lady of Christ” due to his thoroughness in Genesis, Exodus, Testaments and the Bible</a:t>
            </a:r>
          </a:p>
          <a:p>
            <a:r>
              <a:rPr lang="en-US" dirty="0" smtClean="0"/>
              <a:t>Elegance, grace and manners </a:t>
            </a:r>
          </a:p>
          <a:p>
            <a:endParaRPr lang="en-IN" dirty="0"/>
          </a:p>
        </p:txBody>
      </p:sp>
      <p:pic>
        <p:nvPicPr>
          <p:cNvPr id="16386" name="Picture 2" descr="https://encrypted-tbn1.gstatic.com/images?q=tbn:ANd9GcRr5SuJm0MO1o6moUYri7qEef-ovyFSoYrlwBNDWHbHyHgZuM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3276600" cy="5334000"/>
          </a:xfrm>
          <a:prstGeom prst="rect">
            <a:avLst/>
          </a:prstGeom>
          <a:noFill/>
        </p:spPr>
      </p:pic>
      <p:pic>
        <p:nvPicPr>
          <p:cNvPr id="6" name="Picture 2" descr="https://encrypted-tbn3.gstatic.com/images?q=tbn:ANd9GcQw-zQhpO2xnzgdrcAKk8QN3dlRZKvqDAv6LyICKzDI1F6jB1y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524000"/>
            <a:ext cx="3352799" cy="5334000"/>
          </a:xfrm>
          <a:prstGeom prst="rect">
            <a:avLst/>
          </a:prstGeom>
          <a:noFill/>
        </p:spPr>
      </p:pic>
    </p:spTree>
  </p:cSld>
  <p:clrMapOvr>
    <a:masterClrMapping/>
  </p:clrMapOvr>
  <p:transition advTm="3352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63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Political, historical and social background of john </a:t>
            </a:r>
            <a:r>
              <a:rPr lang="en-US" dirty="0" err="1" smtClean="0"/>
              <a:t>milton</a:t>
            </a:r>
            <a:r>
              <a:rPr lang="en-US" dirty="0" smtClean="0"/>
              <a:t> (1608-1674)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1447800"/>
            <a:ext cx="5334000" cy="5410200"/>
          </a:xfrm>
        </p:spPr>
        <p:txBody>
          <a:bodyPr>
            <a:noAutofit/>
          </a:bodyPr>
          <a:lstStyle/>
          <a:p>
            <a:r>
              <a:rPr lang="en-US" dirty="0" smtClean="0"/>
              <a:t> Influenced by Dante, John Donne and Shakespeare</a:t>
            </a:r>
          </a:p>
          <a:p>
            <a:r>
              <a:rPr lang="en-US" dirty="0" smtClean="0"/>
              <a:t> An unshakable faith in God</a:t>
            </a:r>
          </a:p>
          <a:p>
            <a:r>
              <a:rPr lang="en-US" dirty="0" smtClean="0"/>
              <a:t>Religious poet</a:t>
            </a:r>
          </a:p>
          <a:p>
            <a:r>
              <a:rPr lang="en-US" dirty="0" smtClean="0"/>
              <a:t>All his works are published posthumously</a:t>
            </a:r>
          </a:p>
          <a:p>
            <a:r>
              <a:rPr lang="en-US" dirty="0" smtClean="0"/>
              <a:t>Deserted by his family</a:t>
            </a:r>
          </a:p>
          <a:p>
            <a:r>
              <a:rPr lang="en-US" dirty="0" smtClean="0"/>
              <a:t>Died naturally but his corpse was hanged in a public place, by Charles II, as a warning to the anti-monarchists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pic>
        <p:nvPicPr>
          <p:cNvPr id="16386" name="Picture 2" descr="https://encrypted-tbn1.gstatic.com/images?q=tbn:ANd9GcRr5SuJm0MO1o6moUYri7qEef-ovyFSoYrlwBNDWHbHyHgZuM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3276600" cy="5334000"/>
          </a:xfrm>
          <a:prstGeom prst="rect">
            <a:avLst/>
          </a:prstGeom>
          <a:noFill/>
        </p:spPr>
      </p:pic>
    </p:spTree>
  </p:cSld>
  <p:clrMapOvr>
    <a:masterClrMapping/>
  </p:clrMapOvr>
  <p:transition advTm="3723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1148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MILTON’S WORKS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0"/>
            <a:ext cx="4343400" cy="6858000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EPICS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Paradise Lost</a:t>
            </a:r>
          </a:p>
          <a:p>
            <a:r>
              <a:rPr lang="en-US" i="1" dirty="0" smtClean="0"/>
              <a:t>Paradise Regained</a:t>
            </a:r>
          </a:p>
          <a:p>
            <a:endParaRPr lang="en-US" i="1" dirty="0" smtClean="0"/>
          </a:p>
          <a:p>
            <a:pPr>
              <a:buNone/>
            </a:pPr>
            <a:r>
              <a:rPr lang="en-US" dirty="0" smtClean="0"/>
              <a:t>POETRY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L’Allegro</a:t>
            </a:r>
          </a:p>
          <a:p>
            <a:r>
              <a:rPr lang="en-US" i="1" dirty="0" smtClean="0"/>
              <a:t>Ill </a:t>
            </a:r>
            <a:r>
              <a:rPr lang="en-US" i="1" dirty="0" err="1" smtClean="0"/>
              <a:t>Penseraso</a:t>
            </a:r>
            <a:endParaRPr lang="en-US" i="1" dirty="0" smtClean="0"/>
          </a:p>
          <a:p>
            <a:r>
              <a:rPr lang="en-US" i="1" dirty="0" smtClean="0"/>
              <a:t>Camus</a:t>
            </a:r>
          </a:p>
          <a:p>
            <a:r>
              <a:rPr lang="en-US" i="1" dirty="0" smtClean="0"/>
              <a:t>Lycidas </a:t>
            </a:r>
            <a:r>
              <a:rPr lang="en-US" dirty="0" smtClean="0"/>
              <a:t>(Elegy)</a:t>
            </a:r>
          </a:p>
          <a:p>
            <a:r>
              <a:rPr lang="en-US" i="1" dirty="0" smtClean="0"/>
              <a:t>On the Morning of Christ’s Nativity</a:t>
            </a:r>
          </a:p>
          <a:p>
            <a:r>
              <a:rPr lang="en-US" i="1" dirty="0" smtClean="0"/>
              <a:t>On His Blindness </a:t>
            </a:r>
            <a:r>
              <a:rPr lang="en-US" dirty="0" smtClean="0"/>
              <a:t>(Petrarchan sonnet)</a:t>
            </a:r>
            <a:endParaRPr lang="en-US" i="1" dirty="0" smtClean="0"/>
          </a:p>
          <a:p>
            <a:endParaRPr lang="en-US" dirty="0" smtClean="0"/>
          </a:p>
          <a:p>
            <a:endParaRPr lang="en-IN" i="1" dirty="0"/>
          </a:p>
        </p:txBody>
      </p:sp>
      <p:pic>
        <p:nvPicPr>
          <p:cNvPr id="17410" name="Picture 2" descr="C:\Users\Welcome\Desktop\4island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3657600" cy="5943600"/>
          </a:xfrm>
          <a:prstGeom prst="rect">
            <a:avLst/>
          </a:prstGeom>
          <a:noFill/>
        </p:spPr>
      </p:pic>
    </p:spTree>
  </p:cSld>
  <p:clrMapOvr>
    <a:masterClrMapping/>
  </p:clrMapOvr>
  <p:transition advTm="3556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About the poem -  </a:t>
            </a:r>
            <a:r>
              <a:rPr lang="en-US" i="1" dirty="0" smtClean="0"/>
              <a:t>On his blindness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6600" y="838200"/>
            <a:ext cx="4876800" cy="6019800"/>
          </a:xfrm>
        </p:spPr>
        <p:txBody>
          <a:bodyPr/>
          <a:lstStyle/>
          <a:p>
            <a:r>
              <a:rPr lang="en-US" dirty="0" smtClean="0"/>
              <a:t>First stanza has eight lines called Octave or Octet</a:t>
            </a:r>
          </a:p>
          <a:p>
            <a:r>
              <a:rPr lang="en-US" dirty="0" smtClean="0"/>
              <a:t>About the sorrow of the poet and the reason for his sorrows</a:t>
            </a:r>
          </a:p>
          <a:p>
            <a:r>
              <a:rPr lang="en-US" dirty="0" smtClean="0"/>
              <a:t>Second stanza has six lines called sestet</a:t>
            </a:r>
          </a:p>
          <a:p>
            <a:r>
              <a:rPr lang="en-US" dirty="0" smtClean="0"/>
              <a:t>Solution of his sorrows and acceptance of reality</a:t>
            </a:r>
          </a:p>
          <a:p>
            <a:r>
              <a:rPr lang="en-US" dirty="0" smtClean="0"/>
              <a:t>Packed with biblical parables and allusions</a:t>
            </a:r>
          </a:p>
          <a:p>
            <a:r>
              <a:rPr lang="en-US" dirty="0" smtClean="0"/>
              <a:t>Quotes of St. Mathew’s and St. Peter’s gospel</a:t>
            </a:r>
          </a:p>
          <a:p>
            <a:endParaRPr lang="en-IN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3200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747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About the poem -  On his blindness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His in the title refers to the blindness of Milton, the Title </a:t>
            </a:r>
            <a:r>
              <a:rPr lang="en-US" dirty="0" smtClean="0"/>
              <a:t>has </a:t>
            </a:r>
            <a:r>
              <a:rPr lang="en-US" dirty="0" smtClean="0"/>
              <a:t>to be given by the publisher</a:t>
            </a:r>
          </a:p>
          <a:p>
            <a:r>
              <a:rPr lang="en-US" dirty="0" smtClean="0"/>
              <a:t>If His in the title refers to God, Milton complains to God for his blindness and he accuses God for his punishment due to his negligence of his duty, the </a:t>
            </a:r>
            <a:r>
              <a:rPr lang="en-US" smtClean="0"/>
              <a:t>title </a:t>
            </a:r>
            <a:r>
              <a:rPr lang="en-US" smtClean="0"/>
              <a:t>has </a:t>
            </a:r>
            <a:r>
              <a:rPr lang="en-US" dirty="0" smtClean="0"/>
              <a:t>to be given by Milton himself. </a:t>
            </a:r>
            <a:endParaRPr lang="en-IN" dirty="0"/>
          </a:p>
        </p:txBody>
      </p:sp>
    </p:spTree>
  </p:cSld>
  <p:clrMapOvr>
    <a:masterClrMapping/>
  </p:clrMapOvr>
  <p:transition advTm="18033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364</TotalTime>
  <Words>381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GENERAL ENGLISH FIRST YEAR ODD SEMESTER (2016-17) POETRY</vt:lpstr>
      <vt:lpstr>Political, historical and social background of john milton (1608-1674)</vt:lpstr>
      <vt:lpstr>Political, historical and social background of john milton (1608-1674)</vt:lpstr>
      <vt:lpstr>Political, historical and social background of john milton (1608-1674)</vt:lpstr>
      <vt:lpstr>Political, historical and social background of john milton (1608-1674)</vt:lpstr>
      <vt:lpstr>MILTON’S WORKS</vt:lpstr>
      <vt:lpstr>About the poem -  On his blindness</vt:lpstr>
      <vt:lpstr>About the poem -  On his blindness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ENGLISH FIRST YEAR ODD SEMESTER (2016-17) POETRY</dc:title>
  <dc:creator>Welcome</dc:creator>
  <cp:lastModifiedBy>Welcome</cp:lastModifiedBy>
  <cp:revision>40</cp:revision>
  <dcterms:created xsi:type="dcterms:W3CDTF">2006-08-16T00:00:00Z</dcterms:created>
  <dcterms:modified xsi:type="dcterms:W3CDTF">2016-06-25T11:41:49Z</dcterms:modified>
</cp:coreProperties>
</file>